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DE1E5-F787-4D85-9DAE-06E873703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B09FC-97F3-49A6-9719-222848806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D0BB7-55A3-43D8-AA3D-CC306A46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63CAA-0C7E-43D2-95B6-75AC9B3F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554F0-7A03-4AFA-85FE-751895F71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B7AC-D24F-42C8-BA95-1478BF07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E2AC0-AD77-40EA-A00B-4E7CA9114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A1CB5-1C84-43B6-BE1C-FDB0DD414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A4E47-0C6E-43AD-AE88-005CC1477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6F9B6-FE3F-43F0-A31F-6EA6423E7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45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147D42-7290-4485-A095-C81870C37E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F81AC5-F86A-4D7D-B8A9-DA29290D6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46117-C3A6-4C15-B668-567CE0F3E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2D41B-3166-4842-9074-90C63258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30DFF-732C-46E5-812D-942268B64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3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93F70-0DEA-4E75-AA77-9B76D8FC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DCDA0-6A43-48CE-8779-16B56621E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6FD24-EDBB-4291-89AA-9FFC9FED5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C1AE0-C1D1-4D8B-BD8A-800A23B7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F9FEB-21DA-48A1-9398-38B8D1575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08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25240-4A12-4640-8CDA-157DAFE18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E17A8-38FF-4CDF-BFE4-CBA197414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96ED6-F31B-48BA-AC37-C8000F9FA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2F3ED-7C36-4FA3-A03F-5B6D3EC24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B1456-0B95-439C-A4F1-376E20F24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5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01239-453E-492D-8B8A-08349557D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7B7DE-B42A-4A1F-A43B-C0ABBB75A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E2C669-7D30-4F1A-89A0-1B35F60AA1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437C4D-E528-4B6D-94B7-2E7E9DED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8C22D-5E96-4072-B37C-BB33AA02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1F059-A0C1-4DCD-B493-00C6339D2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7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5AA9F-4B84-4792-9856-06BEDFCFC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3022B-CB1D-4D28-8A08-F9AABE881C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7448D-409C-40FF-A766-A692277C2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B559A-7E87-47B8-BD6A-47CEF4B0F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83A023-4A4C-4B8E-B653-5CA115386A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AC78BE-FBC2-46A4-8290-3B2BB3CCB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DA9F89-FE24-4D6D-8A9D-12E4F43A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6A5C50-AE06-432B-9915-2E203844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44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56482-E8A7-48CD-9265-1156A74B2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971405-CA70-4873-892F-C56D7845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842ECC-9AE1-4A96-8720-B26D88992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687471-3633-46E5-9290-88ED6DA7C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1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7E69CA-1CEB-44C4-8A08-E659E6143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846F7-5C63-43C7-B7AC-1FF69CD0C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AC5AB6-F572-4D51-AE1B-5763F8E5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0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BEC07-C5DF-48DE-AA0E-2F5ABCFB9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49A3-189B-4D86-B52F-FC84DE8D4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618237-DF36-46CC-9CF4-1ACBAFFC9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F659D-7BC3-41FC-8F8B-5E1FFB987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17DB5-71ED-48F5-9008-4C054F4F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C0DF7-DED9-4073-8EFF-E192D68B0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02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1AE03-72AF-487C-AD89-20DB19E6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1224B-8AD4-485A-82A4-7D396BEF0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9C86A-8C32-47D1-89BF-D6A89716D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98245-97A2-4D32-923A-0D4FE77BB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4B5522-2B7F-4DAD-BE4A-E2809C8BB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019EA-92DE-404B-8D36-7A777F071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80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6FFCD7-470C-4CA5-99AB-A608A55B6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948EEF-F90A-4DBA-A964-544CEF631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8DE7B-ED5D-4FCB-B0ED-563EFFC38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776CE-E602-45AB-9114-4C886802C28C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FE37C-3CF7-43B8-A8B0-306B5D91F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4ED07-CD49-4340-AA74-D3AC4ECAF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6B4EF-986E-4381-80EC-55ADC8EE68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9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DB940EC-9D53-4751-B906-B140F8B32996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AP CLASS OF 2027 ACHIEVES &amp; SUCCEEDS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D696F86-73AF-4C55-A083-E8E508117A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339574"/>
              </p:ext>
            </p:extLst>
          </p:nvPr>
        </p:nvGraphicFramePr>
        <p:xfrm>
          <a:off x="4844481" y="1006981"/>
          <a:ext cx="2503038" cy="5480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3038">
                  <a:extLst>
                    <a:ext uri="{9D8B030D-6E8A-4147-A177-3AD203B41FA5}">
                      <a16:colId xmlns:a16="http://schemas.microsoft.com/office/drawing/2014/main" val="1189441730"/>
                    </a:ext>
                  </a:extLst>
                </a:gridCol>
              </a:tblGrid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Elizabeth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Carner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0204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Peyton Catlin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998335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Lily Chambers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38104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Madelyn Charron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48356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Haylee Cluett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75884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Finnbar Costello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97473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 Cronin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437568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Ryan Culliton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74191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Ashton Cushman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84866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Zane Dalis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46420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 Dawson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35919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Taryn Dees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14955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 DeLamater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13359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Jayden Denny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5983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 Dhiman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2354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Maria Dickson-Melber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88544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Morgan Dier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56217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Fira Dorr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53713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Aden Ernst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19695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Jack Fagan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282882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Sydney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Farron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278330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39CF1A0-F38D-4FDC-A690-BEC3E074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23455"/>
              </p:ext>
            </p:extLst>
          </p:nvPr>
        </p:nvGraphicFramePr>
        <p:xfrm>
          <a:off x="953330" y="1006981"/>
          <a:ext cx="2467704" cy="55176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7704">
                  <a:extLst>
                    <a:ext uri="{9D8B030D-6E8A-4147-A177-3AD203B41FA5}">
                      <a16:colId xmlns:a16="http://schemas.microsoft.com/office/drawing/2014/main" val="2821712258"/>
                    </a:ext>
                  </a:extLst>
                </a:gridCol>
              </a:tblGrid>
              <a:tr h="27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Xander Agar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243644"/>
                  </a:ext>
                </a:extLst>
              </a:tr>
              <a:tr h="27945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Matthew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Agro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38378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Brady Ahern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5117970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Ella Albert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93909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Madelynn Alderman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654825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Isabella Alvarez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49681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Amadon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49372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Taylor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Arienti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55018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Roman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Badia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234996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Griffin Baker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106089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Amelia Banker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895172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Emily Bauer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675977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Madison Bayer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53728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Emily Bello-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O'Donnel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17641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Nicholas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Bendetti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830508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Jordan Bernstein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105887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Aria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Bertos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02163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Mora Bogart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808375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Thomas Brown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40938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Addison Bruce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6377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Samantha Carey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273264"/>
                  </a:ext>
                </a:extLst>
              </a:tr>
            </a:tbl>
          </a:graphicData>
        </a:graphic>
      </p:graphicFrame>
      <p:pic>
        <p:nvPicPr>
          <p:cNvPr id="16" name="Picture 15">
            <a:extLst>
              <a:ext uri="{FF2B5EF4-FFF2-40B4-BE49-F238E27FC236}">
                <a16:creationId xmlns:a16="http://schemas.microsoft.com/office/drawing/2014/main" id="{9BA09900-6DFD-4572-A8AC-547513750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2" y="47862"/>
            <a:ext cx="785367" cy="612161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CA9CB9D-32D7-4250-A31D-8E2EC82C26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387341"/>
              </p:ext>
            </p:extLst>
          </p:nvPr>
        </p:nvGraphicFramePr>
        <p:xfrm>
          <a:off x="8742784" y="1006980"/>
          <a:ext cx="2495886" cy="5480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95886">
                  <a:extLst>
                    <a:ext uri="{9D8B030D-6E8A-4147-A177-3AD203B41FA5}">
                      <a16:colId xmlns:a16="http://schemas.microsoft.com/office/drawing/2014/main" val="2561352934"/>
                    </a:ext>
                  </a:extLst>
                </a:gridCol>
              </a:tblGrid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Carson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Ferriero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68661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Matthew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Fizzuoglio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473873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Kimberly Gallagher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30856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Christopher Gallant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39157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Rebecca Gallerani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68911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Ashley Ghent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68778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Ghosio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262538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Nathan Glasser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96218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Colin Goyer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36607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Dean Graziano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47030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Jonathan Hale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27305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Marley Hanlon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40094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Rebecca Hansen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009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Theodore Hart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14112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Norah Hayes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01056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Lucas Heffern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8202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Haiden Hoen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76275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Gennavecia Hoffman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01819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Abigail Houser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87634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Abigail Hurst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00093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Reagan Jones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2702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366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Click="0" advTm="8000"/>
    </mc:Choice>
    <mc:Fallback xmlns="">
      <p:transition advClick="0" advTm="8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0526F7-EB16-457D-AC45-C9CB9909EE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89988"/>
              </p:ext>
            </p:extLst>
          </p:nvPr>
        </p:nvGraphicFramePr>
        <p:xfrm>
          <a:off x="4896413" y="1000032"/>
          <a:ext cx="2399174" cy="57416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99174">
                  <a:extLst>
                    <a:ext uri="{9D8B030D-6E8A-4147-A177-3AD203B41FA5}">
                      <a16:colId xmlns:a16="http://schemas.microsoft.com/office/drawing/2014/main" val="2503189178"/>
                    </a:ext>
                  </a:extLst>
                </a:gridCol>
              </a:tblGrid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Xander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Ngin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89236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Tristan Nizinkirck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60297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Sarah O'Brien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33432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Gianna Palmer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9452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Annabelle Passineau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10659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Lilian Pulcher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699937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Isabel Rifenburgh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41677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Nora Ring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815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Kallie Rivers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964348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Emma Rogers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8374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Dylan Rouleau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8104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Skye Sage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406334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Emelia Sala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5671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Vivian Savage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88508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Isabella Scarff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566407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 Schiller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151159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Celeste Schwarz-Eise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248904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Gianna Scott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345210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Zachary Sentz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252141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Jackson Simard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903683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Joseph Skumurski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135366"/>
                  </a:ext>
                </a:extLst>
              </a:tr>
              <a:tr h="1977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Landon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Slagen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09267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E1ED10E-02F4-4228-A4DC-B7D4EAB760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603580"/>
              </p:ext>
            </p:extLst>
          </p:nvPr>
        </p:nvGraphicFramePr>
        <p:xfrm>
          <a:off x="8755521" y="1000032"/>
          <a:ext cx="2381465" cy="5480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1465">
                  <a:extLst>
                    <a:ext uri="{9D8B030D-6E8A-4147-A177-3AD203B41FA5}">
                      <a16:colId xmlns:a16="http://schemas.microsoft.com/office/drawing/2014/main" val="1592673896"/>
                    </a:ext>
                  </a:extLst>
                </a:gridCol>
              </a:tblGrid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Adrianna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Sleicher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4775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Augustus Stowell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417301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Valentino Strano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8985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Kiera Suscietto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92317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Spencer Sweet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69346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Devin Szkopiec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8578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Rylan Teal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85226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Zachary Teal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04920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Kody Thompson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49734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Theodore Tichy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05112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Avery Timko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665893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Piper Tobey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85437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Anastazia Valachovic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4475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Bailey Vincent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52499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Eily Vollick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902894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Bella Wehnau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8041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Landen Welcome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32528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Adrianna White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13735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Charlie Wilcox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64282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Karen Wing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41125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Erin Young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78809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3F5F440-92D3-47B8-9C48-F16A8322B869}"/>
              </a:ext>
            </a:extLst>
          </p:cNvPr>
          <p:cNvSpPr txBox="1"/>
          <p:nvPr/>
        </p:nvSpPr>
        <p:spPr>
          <a:xfrm>
            <a:off x="0" y="0"/>
            <a:ext cx="121920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000" b="1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       </a:t>
            </a:r>
            <a:r>
              <a:rPr lang="en-US" sz="2500" b="1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More..</a:t>
            </a:r>
            <a:r>
              <a:rPr lang="en-US" sz="40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AP</a:t>
            </a:r>
            <a:r>
              <a:rPr lang="en-US" sz="40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Baskerville Old Face" panose="02020602080505020303" pitchFamily="18" charset="0"/>
              </a:rPr>
              <a:t> CLASS OF 2027 ACHIEVES &amp; SUCCEEDS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E2FB83F-0CF3-43F0-9A57-7163C4A18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" y="66524"/>
            <a:ext cx="785367" cy="585378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86D2861-A6C1-4959-83C4-86E011FAB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7300186"/>
              </p:ext>
            </p:extLst>
          </p:nvPr>
        </p:nvGraphicFramePr>
        <p:xfrm>
          <a:off x="1189506" y="1000032"/>
          <a:ext cx="2367426" cy="5480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7426">
                  <a:extLst>
                    <a:ext uri="{9D8B030D-6E8A-4147-A177-3AD203B41FA5}">
                      <a16:colId xmlns:a16="http://schemas.microsoft.com/office/drawing/2014/main" val="3307008886"/>
                    </a:ext>
                  </a:extLst>
                </a:gridCol>
              </a:tblGrid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Braeden </a:t>
                      </a:r>
                      <a:r>
                        <a:rPr lang="en-US" sz="1650" u="none" strike="noStrike" kern="120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Kilgallon</a:t>
                      </a:r>
                      <a:endParaRPr lang="en-US" sz="1650" u="none" strike="noStrike" kern="1200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176184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Alden Kline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1372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Danaya-Lee Klipp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19701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Elizabeth Lindow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85449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 Lischak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70029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Stella Marcy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08708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Maxilium Marra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651235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Thomas Matthews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63090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Daniel McAlonie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027269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Patrick McCullen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29107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Hanna McCulloch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254931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Zoe McKinney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67268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Rory McMillan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343866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Aiden Meissner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84885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Tyler Mercado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32013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Nathan Middleton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23256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Mae Miller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196667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Isabella Moulton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018023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Maryann Murray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958296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Jacob Myers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936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50" u="none" strike="noStrike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Benjamin Nazarian</a:t>
                      </a:r>
                    </a:p>
                  </a:txBody>
                  <a:tcPr marL="9525" marR="9525" marT="9525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153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0302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271</Words>
  <Application>Microsoft Office PowerPoint</Application>
  <PresentationFormat>Widescreen</PresentationFormat>
  <Paragraphs>129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Baskerville Old Face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Lorna Otty</dc:creator>
  <cp:lastModifiedBy>Lorna Otty</cp:lastModifiedBy>
  <cp:revision>15</cp:revision>
  <cp:lastPrinted>2023-11-20T14:08:56Z</cp:lastPrinted>
  <dcterms:created xsi:type="dcterms:W3CDTF">2023-11-17T16:49:32Z</dcterms:created>
  <dcterms:modified xsi:type="dcterms:W3CDTF">2024-04-24T13:57:39Z</dcterms:modified>
</cp:coreProperties>
</file>