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DE1E5-F787-4D85-9DAE-06E873703A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4B09FC-97F3-49A6-9719-222848806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D0BB7-55A3-43D8-AA3D-CC306A460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76CE-E602-45AB-9114-4C886802C28C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63CAA-0C7E-43D2-95B6-75AC9B3F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554F0-7A03-4AFA-85FE-751895F71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8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2B7AC-D24F-42C8-BA95-1478BF07C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AE2AC0-AD77-40EA-A00B-4E7CA91146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A1CB5-1C84-43B6-BE1C-FDB0DD414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76CE-E602-45AB-9114-4C886802C28C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A4E47-0C6E-43AD-AE88-005CC1477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C6F9B6-FE3F-43F0-A31F-6EA6423E7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457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147D42-7290-4485-A095-C81870C37E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F81AC5-F86A-4D7D-B8A9-DA29290D6E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46117-C3A6-4C15-B668-567CE0F3E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76CE-E602-45AB-9114-4C886802C28C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2D41B-3166-4842-9074-90C632585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30DFF-732C-46E5-812D-942268B64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38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93F70-0DEA-4E75-AA77-9B76D8FC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DCDA0-6A43-48CE-8779-16B56621E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6FD24-EDBB-4291-89AA-9FFC9FED5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76CE-E602-45AB-9114-4C886802C28C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C1AE0-C1D1-4D8B-BD8A-800A23B77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F9FEB-21DA-48A1-9398-38B8D1575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085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25240-4A12-4640-8CDA-157DAFE18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FE17A8-38FF-4CDF-BFE4-CBA197414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96ED6-F31B-48BA-AC37-C8000F9FA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76CE-E602-45AB-9114-4C886802C28C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2F3ED-7C36-4FA3-A03F-5B6D3EC24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B1456-0B95-439C-A4F1-376E20F24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52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01239-453E-492D-8B8A-08349557D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7B7DE-B42A-4A1F-A43B-C0ABBB75A7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E2C669-7D30-4F1A-89A0-1B35F60AA1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437C4D-E528-4B6D-94B7-2E7E9DED2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76CE-E602-45AB-9114-4C886802C28C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B8C22D-5E96-4072-B37C-BB33AA020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C1F059-A0C1-4DCD-B493-00C6339D2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70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5AA9F-4B84-4792-9856-06BEDFCFC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F3022B-CB1D-4D28-8A08-F9AABE881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47448D-409C-40FF-A766-A692277C25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2B559A-7E87-47B8-BD6A-47CEF4B0F7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83A023-4A4C-4B8E-B653-5CA115386A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AC78BE-FBC2-46A4-8290-3B2BB3CCB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76CE-E602-45AB-9114-4C886802C28C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DA9F89-FE24-4D6D-8A9D-12E4F43AC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6A5C50-AE06-432B-9915-2E203844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441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56482-E8A7-48CD-9265-1156A74B2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971405-CA70-4873-892F-C56D78453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76CE-E602-45AB-9114-4C886802C28C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842ECC-9AE1-4A96-8720-B26D88992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687471-3633-46E5-9290-88ED6DA7C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1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7E69CA-1CEB-44C4-8A08-E659E6143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76CE-E602-45AB-9114-4C886802C28C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4846F7-5C63-43C7-B7AC-1FF69CD0C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AC5AB6-F572-4D51-AE1B-5763F8E52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09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BEC07-C5DF-48DE-AA0E-2F5ABCFB9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A49A3-189B-4D86-B52F-FC84DE8D4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618237-DF36-46CC-9CF4-1ACBAFFC9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AF659D-7BC3-41FC-8F8B-5E1FFB987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76CE-E602-45AB-9114-4C886802C28C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217DB5-71ED-48F5-9008-4C054F4FE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DC0DF7-DED9-4073-8EFF-E192D68B0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029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1AE03-72AF-487C-AD89-20DB19E67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D1224B-8AD4-485A-82A4-7D396BEF06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59C86A-8C32-47D1-89BF-D6A89716D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398245-97A2-4D32-923A-0D4FE77BB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76CE-E602-45AB-9114-4C886802C28C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4B5522-2B7F-4DAD-BE4A-E2809C8BB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E019EA-92DE-404B-8D36-7A777F071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80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6FFCD7-470C-4CA5-99AB-A608A55B6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948EEF-F90A-4DBA-A964-544CEF631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8DE7B-ED5D-4FCB-B0ED-563EFFC388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776CE-E602-45AB-9114-4C886802C28C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FE37C-3CF7-43B8-A8B0-306B5D91F2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4ED07-CD49-4340-AA74-D3AC4ECAFC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99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D4038C73-33C6-4396-949F-63D021B512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114617"/>
              </p:ext>
            </p:extLst>
          </p:nvPr>
        </p:nvGraphicFramePr>
        <p:xfrm>
          <a:off x="4855890" y="1037417"/>
          <a:ext cx="2480219" cy="54806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0219">
                  <a:extLst>
                    <a:ext uri="{9D8B030D-6E8A-4147-A177-3AD203B41FA5}">
                      <a16:colId xmlns:a16="http://schemas.microsoft.com/office/drawing/2014/main" val="1879267322"/>
                    </a:ext>
                  </a:extLst>
                </a:gridCol>
              </a:tblGrid>
              <a:tr h="18846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Tannis</a:t>
                      </a:r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Bonesteel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0843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Keirsten Bonner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12862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Brooke Bourgault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59934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Kayla Bradley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7974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Majella Briggs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18359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Michael Broscko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17533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Khloe Bruce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08257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Madisyn Bulson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98697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Reese Bunney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8048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Sophia Bushey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77048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Drew Canaday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88418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Elizabeth Carbone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75773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Veronica Cardillo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73975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Jack Charron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77103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Maeve Clements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10077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Loretta Colton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92031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Ella Conlee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22326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Gideon Covert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11800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Cooper Cox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7881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Abigail Creech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115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Merritt Cropsey Jr.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15834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DB940EC-9D53-4751-B906-B140F8B32996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askerville Old Face" panose="02020602080505020303" pitchFamily="18" charset="0"/>
              </a:rPr>
              <a:t>AP CLASS OF 2025 ACHIEVES &amp; SUCCEEDS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BA09900-6DFD-4572-A8AC-547513750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2" y="47862"/>
            <a:ext cx="785367" cy="612161"/>
          </a:xfrm>
          <a:prstGeom prst="rect">
            <a:avLst/>
          </a:prstGeom>
        </p:spPr>
      </p:pic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E73B5BDE-BFF1-4649-9821-89141986E2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371008"/>
              </p:ext>
            </p:extLst>
          </p:nvPr>
        </p:nvGraphicFramePr>
        <p:xfrm>
          <a:off x="1252025" y="1037417"/>
          <a:ext cx="2489550" cy="54806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9550">
                  <a:extLst>
                    <a:ext uri="{9D8B030D-6E8A-4147-A177-3AD203B41FA5}">
                      <a16:colId xmlns:a16="http://schemas.microsoft.com/office/drawing/2014/main" val="3286430901"/>
                    </a:ext>
                  </a:extLst>
                </a:gridCol>
              </a:tblGrid>
              <a:tr h="2031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Lindsay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Agro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823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Kayleigh Ahern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93744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Samantha Alberino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04252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Jeremy Ali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57735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Kayden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Amadon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00158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Alexis Ames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71537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Connor Ames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6889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Nathan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Angrisano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42615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Shamus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Augar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96524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Kade Baker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8492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Owen Bakes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50518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Mason Barber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3563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Corey Basle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22605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Pamela Berger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78953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Hailey Bergmann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64011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Reese Bergmann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23188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Marissa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Bertos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67592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Annalee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Birchenough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8887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Hailey Bishop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40222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Elaina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Blaauboer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4146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Logan Bloomfield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277324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6DF8D7E9-FC2B-4BDC-BF75-1845481A99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157860"/>
              </p:ext>
            </p:extLst>
          </p:nvPr>
        </p:nvGraphicFramePr>
        <p:xfrm>
          <a:off x="8361951" y="1037417"/>
          <a:ext cx="2480219" cy="54806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0219">
                  <a:extLst>
                    <a:ext uri="{9D8B030D-6E8A-4147-A177-3AD203B41FA5}">
                      <a16:colId xmlns:a16="http://schemas.microsoft.com/office/drawing/2014/main" val="1839043969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Trevor Cross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93222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Cameron Daley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53698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Anthony Damiano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18081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Theodore Dangler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94442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Dylan DeCamp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61702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Carter Dee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72291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Trinity Demars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39311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Willow Dorr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88947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Annalise Dowdell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36126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Olivia Durocher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81679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Isaac Erickson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25826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Kaitlyn Farron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06432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Danielle Fazioli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75564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Vincent Fedorowicz  III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27361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Anna Finnerty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63355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Liam Fitch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22828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Declan Flanigan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88364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Logan Fox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84739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Tayeshawn Frost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16870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Mikalette Frye-Fasani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06513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Katharina Gaboury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803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4366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 advClick="0" advTm="8000"/>
    </mc:Choice>
    <mc:Fallback xmlns="">
      <p:transition advClick="0" advTm="8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A3F5F440-92D3-47B8-9C48-F16A8322B869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askerville Old Face" panose="02020602080505020303" pitchFamily="18" charset="0"/>
              </a:rPr>
              <a:t>        </a:t>
            </a:r>
            <a:r>
              <a:rPr lang="en-US" sz="25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Baskerville Old Face" panose="02020602080505020303" pitchFamily="18" charset="0"/>
              </a:rPr>
              <a:t>More..</a:t>
            </a:r>
            <a:r>
              <a:rPr lang="en-US" sz="40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Baskerville Old Face" panose="02020602080505020303" pitchFamily="18" charset="0"/>
              </a:rPr>
              <a:t>AP</a:t>
            </a:r>
            <a:r>
              <a:rPr lang="en-US" sz="4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askerville Old Face" panose="02020602080505020303" pitchFamily="18" charset="0"/>
              </a:rPr>
              <a:t> CLASS OF 2025 ACHIEVES &amp; SUCCEEDS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E2FB83F-0CF3-43F0-9A57-7163C4A18E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3" y="66524"/>
            <a:ext cx="785367" cy="585378"/>
          </a:xfrm>
          <a:prstGeom prst="rect">
            <a:avLst/>
          </a:prstGeom>
        </p:spPr>
      </p:pic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2DFAE840-AB6E-491F-93BC-FC93746D2D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729310"/>
              </p:ext>
            </p:extLst>
          </p:nvPr>
        </p:nvGraphicFramePr>
        <p:xfrm>
          <a:off x="1040697" y="1051606"/>
          <a:ext cx="2452227" cy="54806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52227">
                  <a:extLst>
                    <a:ext uri="{9D8B030D-6E8A-4147-A177-3AD203B41FA5}">
                      <a16:colId xmlns:a16="http://schemas.microsoft.com/office/drawing/2014/main" val="129951090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Melody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Gallerie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88770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Olivia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Gaydushek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25916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McKenzie Gee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46389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Jackson Golden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71235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Jordan Gramley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14391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Ethan Grignon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85254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Eleanor Grimard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05655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Gianna Gross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59045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Madison Grusczak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12557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Marguerite Guerrero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807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Jacob Hanlon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61261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Elizabeth Hansen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99396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Quinn Harris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32625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Angelina Hayes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44044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Olivia Hill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70852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Matthew Hoff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00469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Morgan Holohan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35320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Emma Hotaling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86105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Catherine Hughes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96308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Tyler Hunter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3235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Sarah Hurst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249900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A72A3AE-E566-4044-ADFF-CC9F059981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51249"/>
              </p:ext>
            </p:extLst>
          </p:nvPr>
        </p:nvGraphicFramePr>
        <p:xfrm>
          <a:off x="4879827" y="1021032"/>
          <a:ext cx="2432345" cy="54806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2345">
                  <a:extLst>
                    <a:ext uri="{9D8B030D-6E8A-4147-A177-3AD203B41FA5}">
                      <a16:colId xmlns:a16="http://schemas.microsoft.com/office/drawing/2014/main" val="3732982610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Lilly Jacobson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35082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Ian Joseph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56017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Abigail Juneau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22716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Spencer Kapusta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88011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Grace Kelley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3600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Blake Kilgallon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99247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Glendora Kilmer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0376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Braelen Kline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10945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Kaylie Koops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87221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Elijah Kreisher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92518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Colin Kutzer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98785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Paine LaBounty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24054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Lauren Laferriere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95529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Maura Lander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57591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Kaysie Lane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42231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Meaghan Leahey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26728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Nathan Lemner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98860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Tanner Lettko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39251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Ayla Locci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75189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Clara Lownsbury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0237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Nicholas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Lubas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09072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D0F8BAD-0164-4C1C-86D3-7964C4833C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014905"/>
              </p:ext>
            </p:extLst>
          </p:nvPr>
        </p:nvGraphicFramePr>
        <p:xfrm>
          <a:off x="8490121" y="1051606"/>
          <a:ext cx="2432345" cy="54806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2345">
                  <a:extLst>
                    <a:ext uri="{9D8B030D-6E8A-4147-A177-3AD203B41FA5}">
                      <a16:colId xmlns:a16="http://schemas.microsoft.com/office/drawing/2014/main" val="1557183910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Hailie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Lucier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45976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Sara Ludke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3278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Thomas Mahar III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28163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Anastazia Marcy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26018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Isabella Maroncelli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14144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Alexander Matice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62372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Justin Matthews Jr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78408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Sylas McCraw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58832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Jill McKinney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20217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Sydney Meeks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47461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Sophia Mercier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53906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Nicholas Middleton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6198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Sophie Miller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14249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Chayce Moak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68731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Talia Moore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28986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Kiah Morey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45971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Omaji Morris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66704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Cody Morrissey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27374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Aubrey Multunas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09254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Matthew Murdock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6434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Thomas Murray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40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0302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A3F5F440-92D3-47B8-9C48-F16A8322B869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askerville Old Face" panose="02020602080505020303" pitchFamily="18" charset="0"/>
              </a:rPr>
              <a:t>        </a:t>
            </a:r>
            <a:r>
              <a:rPr lang="en-US" sz="25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Baskerville Old Face" panose="02020602080505020303" pitchFamily="18" charset="0"/>
              </a:rPr>
              <a:t>More..</a:t>
            </a:r>
            <a:r>
              <a:rPr lang="en-US" sz="40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Baskerville Old Face" panose="02020602080505020303" pitchFamily="18" charset="0"/>
              </a:rPr>
              <a:t>AP</a:t>
            </a:r>
            <a:r>
              <a:rPr lang="en-US" sz="4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askerville Old Face" panose="02020602080505020303" pitchFamily="18" charset="0"/>
              </a:rPr>
              <a:t> CLASS OF 2025 ACHIEVES &amp; SUCCEEDS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E2FB83F-0CF3-43F0-9A57-7163C4A18E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3" y="66524"/>
            <a:ext cx="785367" cy="585378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22447F6-6A75-42ED-8DDD-E19C86CDDC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706835"/>
              </p:ext>
            </p:extLst>
          </p:nvPr>
        </p:nvGraphicFramePr>
        <p:xfrm>
          <a:off x="1088571" y="1092056"/>
          <a:ext cx="2461557" cy="4958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1557">
                  <a:extLst>
                    <a:ext uri="{9D8B030D-6E8A-4147-A177-3AD203B41FA5}">
                      <a16:colId xmlns:a16="http://schemas.microsoft.com/office/drawing/2014/main" val="1468914340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Jack Norton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05101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Emma Padalino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87595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Nicholas Paratore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31374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Cameron Parker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13287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Madison Passineau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77401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Riley Pember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6907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Krishten Petersen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1749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Logan Petersen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3007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Makenzie Pettis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03522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Jacob Phelps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41031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Ciara Pogue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97419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Anthony Polaro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12223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Hailey Premo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08004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Nicholas Premo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88725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Gabriel Price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1543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Skylar Quackenbush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15808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Shawn Ratigan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55003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Wyatt Relyea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82057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Cecilia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Rifenburgh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5425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9875923-24F8-4441-B830-732C704DAB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183930"/>
              </p:ext>
            </p:extLst>
          </p:nvPr>
        </p:nvGraphicFramePr>
        <p:xfrm>
          <a:off x="8641871" y="1092057"/>
          <a:ext cx="2433566" cy="4958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3566">
                  <a:extLst>
                    <a:ext uri="{9D8B030D-6E8A-4147-A177-3AD203B41FA5}">
                      <a16:colId xmlns:a16="http://schemas.microsoft.com/office/drawing/2014/main" val="107761128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Delaney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Swinson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50564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Alexander Swinton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96051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Daniella Tedesco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74366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Chava Thiell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059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Cole Thompson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83956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Cloe Tobey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65217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Avary Vejvoda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7228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Arianna Verardi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24594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Alexis Vincent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42148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Carley Walsh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54709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Nathan Webster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41087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Tucker Whitbeck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45637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Joshua Whitmore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35004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Evan Wiley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95964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Nicholas Williams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53900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Jeremy Wing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07375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Brody Winkler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96584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Lillian Wohlleber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3648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Ash Zimmerman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081145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0B01E2C-3391-4F96-92F2-3EAC01026C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025084"/>
              </p:ext>
            </p:extLst>
          </p:nvPr>
        </p:nvGraphicFramePr>
        <p:xfrm>
          <a:off x="4869886" y="1092057"/>
          <a:ext cx="2452227" cy="5219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52227">
                  <a:extLst>
                    <a:ext uri="{9D8B030D-6E8A-4147-A177-3AD203B41FA5}">
                      <a16:colId xmlns:a16="http://schemas.microsoft.com/office/drawing/2014/main" val="2188809830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Aidan Riley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38925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Vincent Ring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979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Mia Rodriguez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76688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Austin Rouleau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84458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Caleb Rupp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10337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Ryann Russo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32769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Takiyah Ryan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86293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Alexander Salsbury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2224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Payton Santacroce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02015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Cameren Schrom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35698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Cassidy Schrom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67583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Margaret Schwenke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32969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Mackenzie Sheldrick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38628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Alexzander Sherman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95363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Lucca Smith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82088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Luke Smith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54281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 Sollohub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42212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Timothy Stallmer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8130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Delaina Stevens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1350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Rachael Strickland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548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231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400</Words>
  <Application>Microsoft Office PowerPoint</Application>
  <PresentationFormat>Widescreen</PresentationFormat>
  <Paragraphs>187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Baskerville Old Face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Lorna Otty</dc:creator>
  <cp:lastModifiedBy>Lorna Otty</cp:lastModifiedBy>
  <cp:revision>20</cp:revision>
  <cp:lastPrinted>2023-11-20T13:38:46Z</cp:lastPrinted>
  <dcterms:created xsi:type="dcterms:W3CDTF">2023-11-17T16:49:32Z</dcterms:created>
  <dcterms:modified xsi:type="dcterms:W3CDTF">2024-04-24T15:13:32Z</dcterms:modified>
</cp:coreProperties>
</file>