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7" r:id="rId6"/>
    <p:sldId id="269" r:id="rId7"/>
    <p:sldId id="260" r:id="rId8"/>
    <p:sldId id="261" r:id="rId9"/>
    <p:sldId id="262" r:id="rId10"/>
    <p:sldId id="270" r:id="rId11"/>
    <p:sldId id="271" r:id="rId12"/>
    <p:sldId id="272" r:id="rId13"/>
    <p:sldId id="273" r:id="rId14"/>
    <p:sldId id="274" r:id="rId15"/>
    <p:sldId id="277" r:id="rId16"/>
    <p:sldId id="275" r:id="rId17"/>
    <p:sldId id="276" r:id="rId18"/>
  </p:sldIdLst>
  <p:sldSz cx="9144000" cy="5143500" type="screen16x9"/>
  <p:notesSz cx="6950075" cy="9236075"/>
  <p:embeddedFontLst>
    <p:embeddedFont>
      <p:font typeface="Lucida Handwriting" panose="03010101010101010101" pitchFamily="66" charset="0"/>
      <p:regular r:id="rId20"/>
    </p:embeddedFont>
    <p:embeddedFont>
      <p:font typeface="Patrick Hand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Otty" initials="LO" lastIdx="1" clrIdx="0">
    <p:extLst>
      <p:ext uri="{19B8F6BF-5375-455C-9EA6-DF929625EA0E}">
        <p15:presenceInfo xmlns:p15="http://schemas.microsoft.com/office/powerpoint/2012/main" userId="S-1-5-21-2072079171-1070484894-561332275-7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C00"/>
    <a:srgbClr val="FFCC00"/>
    <a:srgbClr val="B3CEFB"/>
    <a:srgbClr val="0D5BDC"/>
    <a:srgbClr val="BF9000"/>
    <a:srgbClr val="0B5394"/>
    <a:srgbClr val="0BFFFF"/>
    <a:srgbClr val="0B53FF"/>
    <a:srgbClr val="3061C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05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3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22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14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1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768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159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42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66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37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63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7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15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35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760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40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323396" y="1555927"/>
            <a:ext cx="3809056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BF9000"/>
                </a:solidFill>
                <a:latin typeface="Patrick Hand"/>
              </a:rPr>
              <a:t>Xander </a:t>
            </a:r>
            <a:r>
              <a:rPr lang="en-US" sz="3600" dirty="0">
                <a:solidFill>
                  <a:srgbClr val="BF9000"/>
                </a:solidFill>
                <a:latin typeface="Patrick Hand"/>
              </a:rPr>
              <a:t>Agar—Grade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606512" y="2449155"/>
            <a:ext cx="3706090" cy="2246769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Xander is someone who has stepped up his game. He is willing to work hard, and share ideas with the class.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participates and he steps in to read to the class as well as help peers if they need it.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Xander makes AP a better place!	</a:t>
            </a:r>
          </a:p>
          <a:p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Mrs. Gaboury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75991-7796-45C8-ADC6-27FC111E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69" y="1481069"/>
            <a:ext cx="2359152" cy="3127248"/>
          </a:xfrm>
          <a:prstGeom prst="rect">
            <a:avLst/>
          </a:prstGeom>
          <a:noFill/>
          <a:ln w="79375">
            <a:solidFill>
              <a:srgbClr val="E1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324385" y="1259297"/>
            <a:ext cx="3749744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Norah Hayes—Grade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713500" y="2229138"/>
            <a:ext cx="3205702" cy="1538883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Norah is always very respectful and diligent about her work in class.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Most importantly, Norah is a great friend and classmate to her peers.			</a:t>
            </a:r>
          </a:p>
          <a:p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Mr. Keegan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83A1723-103C-40AC-A1EC-08E73987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14" y="1381991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322618" y="1590135"/>
            <a:ext cx="4011034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Zoe McKinney—Grade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267200" y="2571750"/>
            <a:ext cx="3962400" cy="1754326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Zoe makes my B days awesome!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She is always happy to be in class, has a great sense of humor and works hard.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She is always kind and thoughtful, and generally sets a great example for her peers!	</a:t>
            </a:r>
          </a:p>
          <a:p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Mr. Smith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6805E09-1DB2-4D7A-9CC6-CB0CC208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64" y="1472046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173557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3756348" y="1375133"/>
            <a:ext cx="4070345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Tyler Mercado—Grade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059625" y="2336223"/>
            <a:ext cx="3625113" cy="2185214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Tyler is someone who is always willing help a peer catchup or understand what is going on.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works hard and stays focus even when others may be distracting. He is curious and considerate.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Tyler makes AP great!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</a:t>
            </a:r>
          </a:p>
          <a:p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Mrs. Gaboury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79CA134-DBC5-49D2-A5BB-8D6204D2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8" y="1319645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187864" y="1370454"/>
            <a:ext cx="4576894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Nathan Middleton—Grade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573811" y="2389289"/>
            <a:ext cx="3805000" cy="1969770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Nathan is someone who pays attention, focuses in, and does the best he can no matter who is around.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Nathan is willing to do the hard thinking work and he is also willing to help peers.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Nathan makes AP a better place!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	Mrs. Gaboury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5E690D7-75EB-4EBF-BE39-522D931A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68" y="1444337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3705396" y="1379786"/>
            <a:ext cx="5062604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Annabelle </a:t>
            </a:r>
            <a:r>
              <a:rPr lang="en-US" sz="3600" dirty="0" err="1">
                <a:solidFill>
                  <a:srgbClr val="BF9000"/>
                </a:solidFill>
                <a:latin typeface="Patrick Hand"/>
              </a:rPr>
              <a:t>Passineau</a:t>
            </a:r>
            <a:r>
              <a:rPr lang="en-US" sz="3600" dirty="0">
                <a:solidFill>
                  <a:srgbClr val="BF9000"/>
                </a:solidFill>
                <a:latin typeface="Patrick Hand"/>
              </a:rPr>
              <a:t>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362233" y="2339328"/>
            <a:ext cx="3748929" cy="2339102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Annabelle works real hard at being the strongest student and class member she can be.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Annabelle will participate in class, help peers catch up, and help me with regular things when I need it.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Annabelle makes AP a better place!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</a:t>
            </a:r>
          </a:p>
          <a:p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Mrs. Gaboury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BDFD8BD-C442-443A-8A9D-B130C986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1" y="1379786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308925" y="1451264"/>
            <a:ext cx="3855543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Cole Schiller—Grade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362233" y="2346255"/>
            <a:ext cx="3748929" cy="1908215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Cole works with Kade to distribute the paper throughout the building.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also helps to restock the facial tissue,  His help is greatly appreciated.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Cole makes AP a Great Place to be.!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</a:t>
            </a:r>
          </a:p>
          <a:p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Mrs. Otty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43E02E-39AD-45BD-9804-0C1E797A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8" y="1451264"/>
            <a:ext cx="2359152" cy="3127248"/>
          </a:xfrm>
          <a:prstGeom prst="rect">
            <a:avLst/>
          </a:prstGeom>
          <a:noFill/>
          <a:ln w="79375">
            <a:solidFill>
              <a:srgbClr val="E1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3675806" y="1471306"/>
            <a:ext cx="4548040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Valentino </a:t>
            </a:r>
            <a:r>
              <a:rPr lang="en-US" sz="3600" dirty="0" err="1">
                <a:solidFill>
                  <a:srgbClr val="BF9000"/>
                </a:solidFill>
                <a:latin typeface="Patrick Hand"/>
              </a:rPr>
              <a:t>Strano</a:t>
            </a:r>
            <a:r>
              <a:rPr lang="en-US" sz="3600" dirty="0">
                <a:solidFill>
                  <a:srgbClr val="BF9000"/>
                </a:solidFill>
                <a:latin typeface="Patrick Hand"/>
              </a:rPr>
              <a:t>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180931" y="2455833"/>
            <a:ext cx="3778505" cy="1815882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 is always focused in class and completes all assignments on time and done well!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is respectful and attentive.  He seeks for things he does not understand.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knows the importance of education.  Great kid!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Mr. </a:t>
            </a:r>
            <a:r>
              <a:rPr lang="en-US" sz="1000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Minkler</a:t>
            </a:r>
            <a:endParaRPr lang="en-US" sz="1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444883B-9C9E-4E1F-8DAA-C565D2EE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4" y="1409700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071475" y="1388808"/>
            <a:ext cx="4190571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Laden Welcome—Grade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383689" y="2261870"/>
            <a:ext cx="3757588" cy="2339102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Landen is such a hard-worker.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is focused and determined to succeed and to learn as much as he can.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Landen is also very helpful and supportive to his peers.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Landen makes AP a better place. 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			Mrs. Gaboury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3E6FC8B-FC02-4820-AA6A-9A6783E2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59" y="1364452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283371" y="1477705"/>
            <a:ext cx="3536546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Eli </a:t>
            </a:r>
            <a:r>
              <a:rPr lang="en-US" sz="3600" dirty="0" err="1">
                <a:solidFill>
                  <a:srgbClr val="BF9000"/>
                </a:solidFill>
                <a:latin typeface="Patrick Hand"/>
              </a:rPr>
              <a:t>Amadon</a:t>
            </a:r>
            <a:r>
              <a:rPr lang="en-US" sz="3600" dirty="0">
                <a:solidFill>
                  <a:srgbClr val="BF9000"/>
                </a:solidFill>
                <a:latin typeface="Patrick Hand"/>
              </a:rPr>
              <a:t>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178488" y="2452312"/>
            <a:ext cx="3746312" cy="2246769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Eli is an extremely hard worker.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cares about his classes and his academic progress. He is able to focus and get his work done even with distractions from other students.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Eli is a </a:t>
            </a:r>
            <a:r>
              <a:rPr lang="en-US" dirty="0" err="1">
                <a:solidFill>
                  <a:schemeClr val="bg1"/>
                </a:solidFill>
              </a:rPr>
              <a:t>rockstar</a:t>
            </a:r>
            <a:r>
              <a:rPr lang="en-US" dirty="0">
                <a:solidFill>
                  <a:schemeClr val="bg1"/>
                </a:solidFill>
              </a:rPr>
              <a:t> student and sets a positive academic tone for the class.		            	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Mrs. Engels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5B8601F-A92E-4E32-803C-76F410BB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4" y="1477705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324385" y="1259297"/>
            <a:ext cx="3712876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Emily Bauer—Grade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331171" y="2222210"/>
            <a:ext cx="3706090" cy="2031325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Emily is someone who works really hard and is very resilient.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She steps up to participate and shares her deep thinking with the class, and is also willing to help anyone who needs it.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Emily makes AP a better place.			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Mrs. Gaboury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4997B8-B673-40B6-A491-0F5835FC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33" y="1437410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322618" y="1590135"/>
            <a:ext cx="3735318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Robert Bliss—Grade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267200" y="2571750"/>
            <a:ext cx="3962400" cy="2185214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Robert is curious and hard working!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digs into his work and is excited to share with me what he has learned.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volunteers in class and is willing to help peers.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makes AP a better place!	</a:t>
            </a:r>
          </a:p>
          <a:p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Mrs. Gaboury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1FB83-CCE4-4019-B03C-8D7511051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78" t="27250" r="24416" b="38639"/>
          <a:stretch/>
        </p:blipFill>
        <p:spPr>
          <a:xfrm>
            <a:off x="1375301" y="1523546"/>
            <a:ext cx="2305873" cy="3076934"/>
          </a:xfrm>
          <a:prstGeom prst="rect">
            <a:avLst/>
          </a:prstGeom>
          <a:ln w="79375">
            <a:solidFill>
              <a:srgbClr val="E1CC00"/>
            </a:solidFill>
          </a:ln>
        </p:spPr>
      </p:pic>
    </p:spTree>
    <p:extLst>
      <p:ext uri="{BB962C8B-B14F-4D97-AF65-F5344CB8AC3E}">
        <p14:creationId xmlns:p14="http://schemas.microsoft.com/office/powerpoint/2010/main" val="24942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173557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3756348" y="1375133"/>
            <a:ext cx="4003019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Jeremy </a:t>
            </a:r>
            <a:r>
              <a:rPr lang="en-US" sz="3600" dirty="0" err="1">
                <a:solidFill>
                  <a:srgbClr val="BF9000"/>
                </a:solidFill>
                <a:latin typeface="Patrick Hand"/>
              </a:rPr>
              <a:t>Bornt</a:t>
            </a:r>
            <a:r>
              <a:rPr lang="en-US" sz="3600" dirty="0">
                <a:solidFill>
                  <a:srgbClr val="BF9000"/>
                </a:solidFill>
                <a:latin typeface="Patrick Hand"/>
              </a:rPr>
              <a:t>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201580" y="2571750"/>
            <a:ext cx="3344192" cy="1323439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Jeremy is always on time, always engaged and he asks great questions.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helps others on assignments and has a great work ethic!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		Mr. Smith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BBA9AC-4F1B-4B99-A900-53B8A379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4" y="1410886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187864" y="1370454"/>
            <a:ext cx="4086375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Teagan </a:t>
            </a:r>
            <a:r>
              <a:rPr lang="en-US" sz="3600" dirty="0" err="1">
                <a:solidFill>
                  <a:srgbClr val="BF9000"/>
                </a:solidFill>
                <a:latin typeface="Patrick Hand"/>
              </a:rPr>
              <a:t>Carrig</a:t>
            </a:r>
            <a:r>
              <a:rPr lang="en-US" sz="3600" dirty="0">
                <a:solidFill>
                  <a:srgbClr val="BF9000"/>
                </a:solidFill>
                <a:latin typeface="Patrick Hand"/>
              </a:rPr>
              <a:t>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328551" y="2382362"/>
            <a:ext cx="3805000" cy="2123658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Teagan is a sweet, quiet, hard-working young lady.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She is always pleasant in class, helps others with work, and is always respectful.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She sets a wonderful tone for class even when others can be disruptive.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				Mrs. Engels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775BEA-05BA-44B0-9CFE-404EAFF4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2" y="1603564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3705396" y="1379786"/>
            <a:ext cx="4616970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Maxwell Clarkson—Grade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139416" y="2435053"/>
            <a:ext cx="3748929" cy="1908215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Max is hardworking and resilient.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Max is someone who steps in and up when he sees he can help (read in class, answer and participate in class, help peers catch up).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Max makes AP a better place!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</a:t>
            </a:r>
          </a:p>
          <a:p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Mrs. Gaboury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ED904DC-39B3-4BC0-AB33-0C195FE6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7" y="1513609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3675806" y="1471306"/>
            <a:ext cx="4834978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Matthew </a:t>
            </a:r>
            <a:r>
              <a:rPr lang="en-US" sz="3600" dirty="0" err="1">
                <a:solidFill>
                  <a:srgbClr val="BF9000"/>
                </a:solidFill>
                <a:latin typeface="Patrick Hand"/>
              </a:rPr>
              <a:t>Fizzuoglio</a:t>
            </a:r>
            <a:r>
              <a:rPr lang="en-US" sz="3600" dirty="0">
                <a:solidFill>
                  <a:srgbClr val="BF9000"/>
                </a:solidFill>
                <a:latin typeface="Patrick Hand"/>
              </a:rPr>
              <a:t>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312550" y="2462761"/>
            <a:ext cx="3561490" cy="1692771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Matthew makes thoughtful contributions to science class and does great work.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 also takes the time to help his peers during lab and Advisory so they better understand the science concepts.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		 		Ms. </a:t>
            </a:r>
            <a:r>
              <a:rPr lang="en-US" sz="1000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Kehn</a:t>
            </a:r>
            <a:endParaRPr lang="en-US" sz="1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5BBD55-609C-44D3-9E93-533D80B4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32" y="1527654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59000" y="228975"/>
            <a:ext cx="8109000" cy="837600"/>
          </a:xfrm>
          <a:prstGeom prst="rect">
            <a:avLst/>
          </a:prstGeom>
          <a:noFill/>
          <a:ln w="114300" cap="flat" cmpd="sng">
            <a:solidFill>
              <a:schemeClr val="accent1">
                <a:lumMod val="75000"/>
              </a:schemeClr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You Make AP a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GREAT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P</a:t>
            </a:r>
            <a:r>
              <a:rPr lang="en" sz="5000" dirty="0">
                <a:solidFill>
                  <a:srgbClr val="BF9000"/>
                </a:solidFill>
                <a:latin typeface="Patrick Hand"/>
                <a:ea typeface="Patrick Hand"/>
                <a:cs typeface="Patrick Hand"/>
                <a:sym typeface="Patrick Hand"/>
              </a:rPr>
              <a:t>lace to BE! </a:t>
            </a:r>
            <a:endParaRPr sz="5000" dirty="0">
              <a:solidFill>
                <a:srgbClr val="BF9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25E7B-5E06-4FD6-BFB5-E08E8482B3DA}"/>
              </a:ext>
            </a:extLst>
          </p:cNvPr>
          <p:cNvSpPr txBox="1"/>
          <p:nvPr/>
        </p:nvSpPr>
        <p:spPr>
          <a:xfrm>
            <a:off x="4071475" y="1388808"/>
            <a:ext cx="4070345" cy="646331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F9000"/>
                </a:solidFill>
                <a:latin typeface="Patrick Hand"/>
              </a:rPr>
              <a:t>Marley Hanlon—Grade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3D0A1-7978-4F77-A2DE-30DC965FD8C5}"/>
              </a:ext>
            </a:extLst>
          </p:cNvPr>
          <p:cNvSpPr txBox="1"/>
          <p:nvPr/>
        </p:nvSpPr>
        <p:spPr>
          <a:xfrm>
            <a:off x="4196653" y="2317288"/>
            <a:ext cx="3962400" cy="2400657"/>
          </a:xfrm>
          <a:prstGeom prst="rect">
            <a:avLst/>
          </a:prstGeom>
          <a:noFill/>
          <a:ln w="79375">
            <a:solidFill>
              <a:schemeClr val="accent1">
                <a:lumMod val="75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Marley is a committed and dedicated student.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She stays out of the drama and is always supportive and willing to help her fellow classmates.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She advocates for herself appropriately, is trustworthy, and responsible.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She's truly just one of the best students! . </a:t>
            </a:r>
            <a:r>
              <a:rPr lang="en-US" sz="1000" dirty="0">
                <a:solidFill>
                  <a:schemeClr val="bg1"/>
                </a:solidFill>
                <a:latin typeface="Lucida Handwriting" panose="03010101010101010101" pitchFamily="66" charset="0"/>
              </a:rPr>
              <a:t>				Mrs. </a:t>
            </a:r>
            <a:r>
              <a:rPr lang="en-US" sz="1000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Desiderio</a:t>
            </a:r>
            <a:endParaRPr lang="en-US" sz="10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77DE7C-2F8F-42E9-9D9B-E4FCBFD6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13" y="1541319"/>
            <a:ext cx="2359152" cy="3127248"/>
          </a:xfrm>
          <a:prstGeom prst="rect">
            <a:avLst/>
          </a:prstGeom>
          <a:noFill/>
          <a:ln w="79375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1074</Words>
  <Application>Microsoft Office PowerPoint</Application>
  <PresentationFormat>On-screen Show (16:9)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Patrick Hand</vt:lpstr>
      <vt:lpstr>Arial</vt:lpstr>
      <vt:lpstr>Lucida Handwriting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Otty</dc:creator>
  <cp:lastModifiedBy>Lorna Otty</cp:lastModifiedBy>
  <cp:revision>58</cp:revision>
  <cp:lastPrinted>2024-04-15T15:08:52Z</cp:lastPrinted>
  <dcterms:modified xsi:type="dcterms:W3CDTF">2024-04-18T14:36:11Z</dcterms:modified>
</cp:coreProperties>
</file>