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E1E5-F787-4D85-9DAE-06E873703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B09FC-97F3-49A6-9719-222848806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D0BB7-55A3-43D8-AA3D-CC306A46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63CAA-0C7E-43D2-95B6-75AC9B3F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554F0-7A03-4AFA-85FE-751895F7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B7AC-D24F-42C8-BA95-1478BF07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E2AC0-AD77-40EA-A00B-4E7CA9114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A1CB5-1C84-43B6-BE1C-FDB0DD41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A4E47-0C6E-43AD-AE88-005CC147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6F9B6-FE3F-43F0-A31F-6EA6423E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47D42-7290-4485-A095-C81870C37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81AC5-F86A-4D7D-B8A9-DA29290D6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46117-C3A6-4C15-B668-567CE0F3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2D41B-3166-4842-9074-90C63258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30DFF-732C-46E5-812D-942268B6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3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93F70-0DEA-4E75-AA77-9B76D8FC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CDA0-6A43-48CE-8779-16B56621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6FD24-EDBB-4291-89AA-9FFC9FED5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1AE0-C1D1-4D8B-BD8A-800A23B7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F9FEB-21DA-48A1-9398-38B8D157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8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25240-4A12-4640-8CDA-157DAFE18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E17A8-38FF-4CDF-BFE4-CBA197414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96ED6-F31B-48BA-AC37-C8000F9FA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F3ED-7C36-4FA3-A03F-5B6D3EC2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1456-0B95-439C-A4F1-376E20F2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5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01239-453E-492D-8B8A-08349557D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B7DE-B42A-4A1F-A43B-C0ABBB75A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2C669-7D30-4F1A-89A0-1B35F60AA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37C4D-E528-4B6D-94B7-2E7E9DED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8C22D-5E96-4072-B37C-BB33AA02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1F059-A0C1-4DCD-B493-00C6339D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AA9F-4B84-4792-9856-06BEDFCFC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3022B-CB1D-4D28-8A08-F9AABE881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7448D-409C-40FF-A766-A692277C2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B559A-7E87-47B8-BD6A-47CEF4B0F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83A023-4A4C-4B8E-B653-5CA115386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C78BE-FBC2-46A4-8290-3B2BB3CC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A9F89-FE24-4D6D-8A9D-12E4F43A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A5C50-AE06-432B-9915-2E203844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4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56482-E8A7-48CD-9265-1156A74B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71405-CA70-4873-892F-C56D7845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842ECC-9AE1-4A96-8720-B26D8899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87471-3633-46E5-9290-88ED6DA7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1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E69CA-1CEB-44C4-8A08-E659E614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846F7-5C63-43C7-B7AC-1FF69CD0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C5AB6-F572-4D51-AE1B-5763F8E5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0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EC07-C5DF-48DE-AA0E-2F5ABCFB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49A3-189B-4D86-B52F-FC84DE8D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18237-DF36-46CC-9CF4-1ACBAFFC9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F659D-7BC3-41FC-8F8B-5E1FFB98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17DB5-71ED-48F5-9008-4C054F4F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C0DF7-DED9-4073-8EFF-E192D68B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2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1AE03-72AF-487C-AD89-20DB19E6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1224B-8AD4-485A-82A4-7D396BEF0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9C86A-8C32-47D1-89BF-D6A89716D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98245-97A2-4D32-923A-0D4FE77B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B5522-2B7F-4DAD-BE4A-E2809C8B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019EA-92DE-404B-8D36-7A777F07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8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FFCD7-470C-4CA5-99AB-A608A55B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48EEF-F90A-4DBA-A964-544CEF631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8DE7B-ED5D-4FCB-B0ED-563EFFC38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76CE-E602-45AB-9114-4C886802C28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FE37C-3CF7-43B8-A8B0-306B5D91F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4ED07-CD49-4340-AA74-D3AC4ECAF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9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B940EC-9D53-4751-B906-B140F8B32996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AP CLASS OF 2024 ACHIEVES &amp; SUCCEEDS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BA09900-6DFD-4572-A8AC-547513750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2" y="47862"/>
            <a:ext cx="785367" cy="612161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4461F7F-C732-44B3-8CB3-6719AA96E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40978"/>
              </p:ext>
            </p:extLst>
          </p:nvPr>
        </p:nvGraphicFramePr>
        <p:xfrm>
          <a:off x="1597340" y="1167909"/>
          <a:ext cx="2461559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1559">
                  <a:extLst>
                    <a:ext uri="{9D8B030D-6E8A-4147-A177-3AD203B41FA5}">
                      <a16:colId xmlns:a16="http://schemas.microsoft.com/office/drawing/2014/main" val="3564727738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Cristian Abate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9367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Vivian Ackerman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9826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Sydney Ainsworth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638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Allegretta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0573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Kyle Almeida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7969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Zareena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Ansari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7907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Brady Battista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5178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Emily Bauer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757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 Behan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8323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Bendetti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8863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Isabella Bernstein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939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Paige Bidwell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369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Biette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4104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Jason Bonner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2420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Aiden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Borton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550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August Boughton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363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Rocky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Bressette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1255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Leah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Browe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8698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Laney Brown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45407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B81831B-9DC0-4761-BC5B-FAB7600B3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821945"/>
              </p:ext>
            </p:extLst>
          </p:nvPr>
        </p:nvGraphicFramePr>
        <p:xfrm>
          <a:off x="4850362" y="1167909"/>
          <a:ext cx="2491275" cy="4697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1275">
                  <a:extLst>
                    <a:ext uri="{9D8B030D-6E8A-4147-A177-3AD203B41FA5}">
                      <a16:colId xmlns:a16="http://schemas.microsoft.com/office/drawing/2014/main" val="1991019743"/>
                    </a:ext>
                  </a:extLst>
                </a:gridCol>
              </a:tblGrid>
              <a:tr h="1553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 Buchholz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8333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Bult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2871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Buono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695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Connor Byers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647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Brayden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Carkner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662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Barry Catlin  iii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354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Clark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72665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Cecelia Colton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8726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James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Consula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0636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Marlee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Cooke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9587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Cooper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1231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Tyler Cordero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3995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Culliton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1921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Hannah Daly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9759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Dangler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0561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Sydney Davey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3561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Julia Davies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4106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DeAndres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2005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907F0F3-6616-4AF1-A574-65C629E68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4616"/>
              </p:ext>
            </p:extLst>
          </p:nvPr>
        </p:nvGraphicFramePr>
        <p:xfrm>
          <a:off x="8383387" y="1167909"/>
          <a:ext cx="2496107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6107">
                  <a:extLst>
                    <a:ext uri="{9D8B030D-6E8A-4147-A177-3AD203B41FA5}">
                      <a16:colId xmlns:a16="http://schemas.microsoft.com/office/drawing/2014/main" val="332691016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Christina Decker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508775"/>
                  </a:ext>
                </a:extLst>
              </a:tr>
              <a:tr h="2262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DeCrescenzo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288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Connor Dee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7126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DeMerchant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9165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Kayla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Dette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8046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Nancy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Douaihy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218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Emma Doyle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5366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Christian Ducharme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8003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Violet Dupuis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1032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Gianni Elliott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9432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 Evans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0082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Ella Fanning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3582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Faragon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5215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Ferlito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065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Ferriero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9207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Sarah Film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3415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Finelli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2394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Brad Fitzgerald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Ryan Fleming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29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3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Click="0" advTm="8000"/>
    </mc:Choice>
    <mc:Fallback xmlns="">
      <p:transition advClick="0" advTm="8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3F5F440-92D3-47B8-9C48-F16A8322B869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      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More..</a:t>
            </a:r>
            <a:r>
              <a:rPr lang="en-US" sz="4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AP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CLASS OF 2024 ACHIEVES &amp; SUCCEEDS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2FB83F-0CF3-43F0-9A57-7163C4A18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" y="66524"/>
            <a:ext cx="785367" cy="58537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0C8477-E994-4D82-8430-E01C5F763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14122"/>
              </p:ext>
            </p:extLst>
          </p:nvPr>
        </p:nvGraphicFramePr>
        <p:xfrm>
          <a:off x="1534351" y="1096483"/>
          <a:ext cx="2420960" cy="521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0960">
                  <a:extLst>
                    <a:ext uri="{9D8B030D-6E8A-4147-A177-3AD203B41FA5}">
                      <a16:colId xmlns:a16="http://schemas.microsoft.com/office/drawing/2014/main" val="6067605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Sydney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Floeser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5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Travis Fontenot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667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Samuel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Fuess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3743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Galvin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5989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Eleanor Garrison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745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Gazoorian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6698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Gabriela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Geise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7049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Grimmick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III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5740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Katie Guyer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4780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Micaela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Hagler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3956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Ethan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Hallenbeck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878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Amanda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70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Grace Hanlon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569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Samuel Hart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1162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Virgil Hayes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3074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Gabriel Henderson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4565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Cavan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Hicks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9102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Owen Hirokawa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2760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Hailey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Hoen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52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Holohan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11689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AFF2E0D-7E90-4BBD-A8C0-9D0B68470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997713"/>
              </p:ext>
            </p:extLst>
          </p:nvPr>
        </p:nvGraphicFramePr>
        <p:xfrm>
          <a:off x="4880854" y="1096483"/>
          <a:ext cx="2430291" cy="521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0291">
                  <a:extLst>
                    <a:ext uri="{9D8B030D-6E8A-4147-A177-3AD203B41FA5}">
                      <a16:colId xmlns:a16="http://schemas.microsoft.com/office/drawing/2014/main" val="27245539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Rachel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Hudspath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2940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Hulihan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2501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 Hyde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8796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Hannah Jansen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487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Haylee Jansen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0777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Jeske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4383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Anthony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Jubrey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156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Ryan Kent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133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Taylor Lake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9257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Madisyn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Locci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907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Michelina Lopez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36833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Leah Lovell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276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 Lucey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664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Olivia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Maddalone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3288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Lily Madison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789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Ruby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Mainville-Geerholt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95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Mikayla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Malenfant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9757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Jeffrey Marshall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654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Kyla Martin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6721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Martone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278572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12514FF-AEDB-496D-ABF4-A1DB33F70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698143"/>
              </p:ext>
            </p:extLst>
          </p:nvPr>
        </p:nvGraphicFramePr>
        <p:xfrm>
          <a:off x="8389539" y="1096483"/>
          <a:ext cx="2448952" cy="521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952">
                  <a:extLst>
                    <a:ext uri="{9D8B030D-6E8A-4147-A177-3AD203B41FA5}">
                      <a16:colId xmlns:a16="http://schemas.microsoft.com/office/drawing/2014/main" val="2825343377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Christopher McLaren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0749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Quinn Medina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3998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Sophia Meissner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3135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Molly Molitor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208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Angela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Nailor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48263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Merrik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Nalewjka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295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Ethan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Nardacci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4786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Caroline Nero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359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Nichols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45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7042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Nizinkirck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6190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Raegan O'Brien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5523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Evan O'Connor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9838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Justin O'Donnell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29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Orologio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7447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Nathan Ortega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0351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Olivia Palmer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0000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Christina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Patanian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2321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McKenna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Pelech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4375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Amelia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Peura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391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0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3F5F440-92D3-47B8-9C48-F16A8322B869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      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More..</a:t>
            </a:r>
            <a:r>
              <a:rPr lang="en-US" sz="4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AP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CLASS OF 2024 ACHIEVES &amp; SUCCEEDS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2FB83F-0CF3-43F0-9A57-7163C4A18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" y="66524"/>
            <a:ext cx="785367" cy="58537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86CA34-47A9-4502-A88D-766E82A67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48661"/>
              </p:ext>
            </p:extLst>
          </p:nvPr>
        </p:nvGraphicFramePr>
        <p:xfrm>
          <a:off x="2566955" y="1110067"/>
          <a:ext cx="2429070" cy="521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9070">
                  <a:extLst>
                    <a:ext uri="{9D8B030D-6E8A-4147-A177-3AD203B41FA5}">
                      <a16:colId xmlns:a16="http://schemas.microsoft.com/office/drawing/2014/main" val="2859164559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 Phelan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203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Derek Phillips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6813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Andrea Porter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9484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Alice Powers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5224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Kayde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Quinn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5037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Charles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Ratigan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250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Riley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Remillard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85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Avery Reynolds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0848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Carson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Roenfeldt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0224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Liam Rogers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4365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Zachary Rogers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08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Megan Rounds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0962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Ethan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Ruppe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953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Maxwell Ryan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139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Schoonmaker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314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Simone Schwarz-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Eise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5129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Griffin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Sleicher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499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 Stewart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410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Hannah Stewart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4323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Drake Teal-Gamble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29696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E97BB9-C2E5-4F51-8760-7B81F237F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57754"/>
              </p:ext>
            </p:extLst>
          </p:nvPr>
        </p:nvGraphicFramePr>
        <p:xfrm>
          <a:off x="6752252" y="1110067"/>
          <a:ext cx="2447731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7731">
                  <a:extLst>
                    <a:ext uri="{9D8B030D-6E8A-4147-A177-3AD203B41FA5}">
                      <a16:colId xmlns:a16="http://schemas.microsoft.com/office/drawing/2014/main" val="31031368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Chance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Thibeault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8935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Timothy Thomas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4101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Tichy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4500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Toro-Figueroa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2207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Caeden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Troeger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6284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Tatiana Tune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853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Perez Viola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0619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Walsh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5885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Bailey Waters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5886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Abram Weatherwax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4619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Welcome IV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647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Wicks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63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Martin Williams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8810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Delphine Williams-Mitchell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7466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Zolee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Wilson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610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Abigail Woods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4639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Zelenke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0265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Lucas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Zwijacz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845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Zwijacz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2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23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Click="0" advTm="8000"/>
    </mc:Choice>
    <mc:Fallback xmlns="">
      <p:transition advClick="0" advTm="8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340</Words>
  <Application>Microsoft Office PowerPoint</Application>
  <PresentationFormat>Widescreen</PresentationFormat>
  <Paragraphs>158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Otty</dc:creator>
  <cp:lastModifiedBy>Lorna Otty</cp:lastModifiedBy>
  <cp:revision>24</cp:revision>
  <cp:lastPrinted>2023-11-20T13:44:28Z</cp:lastPrinted>
  <dcterms:created xsi:type="dcterms:W3CDTF">2023-11-17T16:49:32Z</dcterms:created>
  <dcterms:modified xsi:type="dcterms:W3CDTF">2024-04-26T18:13:26Z</dcterms:modified>
</cp:coreProperties>
</file>