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E1E5-F787-4D85-9DAE-06E87370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09FC-97F3-49A6-9719-22284880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0BB7-55A3-43D8-AA3D-CC306A46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3CAA-0C7E-43D2-95B6-75AC9B3F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4F0-7A03-4AFA-85FE-751895F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B7AC-D24F-42C8-BA95-1478BF07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E2AC0-AD77-40EA-A00B-4E7CA9114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1CB5-1C84-43B6-BE1C-FDB0DD41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4E47-0C6E-43AD-AE88-005CC147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F9B6-FE3F-43F0-A31F-6EA6423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47D42-7290-4485-A095-C81870C3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81AC5-F86A-4D7D-B8A9-DA29290D6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6117-C3A6-4C15-B668-567CE0F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D41B-3166-4842-9074-90C6325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30DFF-732C-46E5-812D-942268B6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3F70-0DEA-4E75-AA77-9B76D8FC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CDA0-6A43-48CE-8779-16B5662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FD24-EDBB-4291-89AA-9FFC9FED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1AE0-C1D1-4D8B-BD8A-800A23B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9FEB-21DA-48A1-9398-38B8D157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5240-4A12-4640-8CDA-157DAFE1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E17A8-38FF-4CDF-BFE4-CBA19741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6ED6-F31B-48BA-AC37-C8000F9F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F3ED-7C36-4FA3-A03F-5B6D3EC2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1456-0B95-439C-A4F1-376E20F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1239-453E-492D-8B8A-08349557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B7DE-B42A-4A1F-A43B-C0ABBB75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2C669-7D30-4F1A-89A0-1B35F60A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37C4D-E528-4B6D-94B7-2E7E9DED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8C22D-5E96-4072-B37C-BB33AA02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1F059-A0C1-4DCD-B493-00C6339D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AA9F-4B84-4792-9856-06BEDFCF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3022B-CB1D-4D28-8A08-F9AABE88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448D-409C-40FF-A766-A692277C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B559A-7E87-47B8-BD6A-47CEF4B0F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3A023-4A4C-4B8E-B653-5CA115386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C78BE-FBC2-46A4-8290-3B2BB3C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A9F89-FE24-4D6D-8A9D-12E4F43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A5C50-AE06-432B-9915-2E203844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6482-E8A7-48CD-9265-1156A74B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71405-CA70-4873-892F-C56D7845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42ECC-9AE1-4A96-8720-B26D8899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87471-3633-46E5-9290-88ED6DA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E69CA-1CEB-44C4-8A08-E659E614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846F7-5C63-43C7-B7AC-1FF69CD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C5AB6-F572-4D51-AE1B-5763F8E5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EC07-C5DF-48DE-AA0E-2F5ABCFB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49A3-189B-4D86-B52F-FC84DE8D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18237-DF36-46CC-9CF4-1ACBAFFC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659D-7BC3-41FC-8F8B-5E1FFB98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17DB5-71ED-48F5-9008-4C054F4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C0DF7-DED9-4073-8EFF-E192D68B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AE03-72AF-487C-AD89-20DB19E6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1224B-8AD4-485A-82A4-7D396BEF0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C86A-8C32-47D1-89BF-D6A89716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98245-97A2-4D32-923A-0D4FE77B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B5522-2B7F-4DAD-BE4A-E2809C8B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019EA-92DE-404B-8D36-7A777F07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FFCD7-470C-4CA5-99AB-A608A55B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48EEF-F90A-4DBA-A964-544CEF63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DE7B-ED5D-4FCB-B0ED-563EFFC38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E37C-3CF7-43B8-A8B0-306B5D91F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ED07-CD49-4340-AA74-D3AC4ECAF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A18C3A-6EAC-4823-A791-D7EB85669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83682"/>
              </p:ext>
            </p:extLst>
          </p:nvPr>
        </p:nvGraphicFramePr>
        <p:xfrm>
          <a:off x="1012255" y="1154836"/>
          <a:ext cx="2479606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9606">
                  <a:extLst>
                    <a:ext uri="{9D8B030D-6E8A-4147-A177-3AD203B41FA5}">
                      <a16:colId xmlns:a16="http://schemas.microsoft.com/office/drawing/2014/main" val="32795766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Abbott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702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 Ackerman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7438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Aiossa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160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Ellen Antolick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514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Peyton Ashley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435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Eleanor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Baecker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192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Ayden Banker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839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Reese Bennett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6537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Connar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Benson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3834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Chase Bentz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031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Benyo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782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Adalyn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Berical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850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Frederick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Bornn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1754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 Bradley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2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Lucas Brown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883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Madison Brown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6249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Burch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23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Burgazoli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4704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Katherine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Buttaci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3707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B940EC-9D53-4751-B906-B140F8B3299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 CLASS OF 2026 ACHIEVES &amp; SUCCEEDS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A09900-6DFD-4572-A8AC-54751375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" y="47862"/>
            <a:ext cx="785367" cy="612161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97652E-7514-4C19-8C98-6BE7AF7CB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93701"/>
              </p:ext>
            </p:extLst>
          </p:nvPr>
        </p:nvGraphicFramePr>
        <p:xfrm>
          <a:off x="4867309" y="1154835"/>
          <a:ext cx="2457382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7382">
                  <a:extLst>
                    <a:ext uri="{9D8B030D-6E8A-4147-A177-3AD203B41FA5}">
                      <a16:colId xmlns:a16="http://schemas.microsoft.com/office/drawing/2014/main" val="354625880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Natalie Carter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5932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Alaina Catlin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2184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Collin Clemente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476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Madelynn Collins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08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Colwill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1798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Colwill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015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William Cumming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241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Dahl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4287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Danford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814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Luke Davidson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4713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Decker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206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Katherine Dees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259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Cadyn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Denue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205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Piper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Dingee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375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Duff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0898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Parker Dupuis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2451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Fedorowicz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634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Floge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2019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Camren Gallagher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305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F2BC4F-7812-4B98-9855-F14FED2AE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28746"/>
              </p:ext>
            </p:extLst>
          </p:nvPr>
        </p:nvGraphicFramePr>
        <p:xfrm>
          <a:off x="8427677" y="1154834"/>
          <a:ext cx="2448051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051">
                  <a:extLst>
                    <a:ext uri="{9D8B030D-6E8A-4147-A177-3AD203B41FA5}">
                      <a16:colId xmlns:a16="http://schemas.microsoft.com/office/drawing/2014/main" val="383792075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Galvin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158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Bryce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Gaydushek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186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 Graham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052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Vika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Grovenger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82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Hallenbeck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174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Brendan Halloran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2561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Amelia Hein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711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Hennessy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36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Gavin Herald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297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Maxwell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Hindes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735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 Hinman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753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Jonathan Houser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717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Hughes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015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Sierra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Iwaneczko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062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Natalie Jenner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69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Angelina Jones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7585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Jayden Kast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367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Tessa Keeler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62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Kelly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2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615C90-DC7C-4804-BD71-E2499FFBA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66405"/>
              </p:ext>
            </p:extLst>
          </p:nvPr>
        </p:nvGraphicFramePr>
        <p:xfrm>
          <a:off x="8471359" y="1216225"/>
          <a:ext cx="2447033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7033">
                  <a:extLst>
                    <a:ext uri="{9D8B030D-6E8A-4147-A177-3AD203B41FA5}">
                      <a16:colId xmlns:a16="http://schemas.microsoft.com/office/drawing/2014/main" val="23161379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Salsbury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8845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Christopher Sedgwick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82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Kyle Shephard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519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Alexis Smith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365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Zoe Smith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4312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Noah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Sollohub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87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Stawowy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563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Jonathan Steff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055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Landon Sweeney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946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Eliana Taylor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937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 Thomas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980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Landon Thomson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296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Wadler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779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Wajda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1287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Warland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220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Caoimhghin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Williams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872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Aubrey Wilson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828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Wojton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III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643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Carter Woods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722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2026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0462D3-10BC-42DF-8786-33BA9DB0D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47833"/>
              </p:ext>
            </p:extLst>
          </p:nvPr>
        </p:nvGraphicFramePr>
        <p:xfrm>
          <a:off x="1426747" y="1216226"/>
          <a:ext cx="2433386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3386">
                  <a:extLst>
                    <a:ext uri="{9D8B030D-6E8A-4147-A177-3AD203B41FA5}">
                      <a16:colId xmlns:a16="http://schemas.microsoft.com/office/drawing/2014/main" val="3798308698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Shea Kelly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5160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Graycen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Kermani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5226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Rhett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Kiehl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836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Angus Klimek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1032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Lang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853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 Lange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900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Justin Lester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919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Tessa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Lindheimer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78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Maya Love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122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Royal Mack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834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Natalia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Mancino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65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Genna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Martone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07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Lila Meissner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619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Parker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Mereness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3040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Kaylee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Mieczkowski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992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Hazel Miller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901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Hannah Mitchell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917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Benicio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Morelli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406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09748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3610149-A7FF-41CE-B05C-4466DBF29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89733"/>
              </p:ext>
            </p:extLst>
          </p:nvPr>
        </p:nvGraphicFramePr>
        <p:xfrm>
          <a:off x="4883972" y="1216226"/>
          <a:ext cx="2424056" cy="4697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4056">
                  <a:extLst>
                    <a:ext uri="{9D8B030D-6E8A-4147-A177-3AD203B41FA5}">
                      <a16:colId xmlns:a16="http://schemas.microsoft.com/office/drawing/2014/main" val="27326579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Noah Myers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6353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Nailor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904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Calleigh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415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Schuyler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Nizinkirck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02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Philemon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0431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Riley O'Connell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037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O'Connor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8313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Dianna Parker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0350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Jackson Pauly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479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Dominick Pelton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14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Perala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025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Natalie Perrotta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072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Sophie Perrotta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148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Pietrafesa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358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Ratigan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7801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Casey Rizzo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813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Bryce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Rokjer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738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Ruppe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14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244</Words>
  <Application>Microsoft Office PowerPoint</Application>
  <PresentationFormat>Widescreen</PresentationFormat>
  <Paragraphs>115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19</cp:revision>
  <dcterms:created xsi:type="dcterms:W3CDTF">2023-11-17T16:49:32Z</dcterms:created>
  <dcterms:modified xsi:type="dcterms:W3CDTF">2024-04-24T14:02:27Z</dcterms:modified>
</cp:coreProperties>
</file>